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5DC8FA7-6A8B-4111-8811-F185E16659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21996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C0C371F-19BE-4676-A75F-1387C1AD2947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712BE95-7F3C-408B-AFDB-6138AD8E66F0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C946026-8625-4BE6-B8F6-E5797EEAFFB3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D5FAA4C-0D31-4444-8DF6-A12AE211A874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167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8580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9" r:id="rId1"/>
    <p:sldLayoutId id="2147483678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起來，起來為耶穌，你們十架軍兵；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Stand up, stand up for Jesus, ye soldiers of the cross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當將主大旗高豎，不可讓它不定。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Lift high His royal banner, it must not suffer loss;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主必率領祂大軍，得勝而又得勝，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From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vict’ry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unto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vict’ry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His army shall He lead,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直到撒但全潰崩，人尊基督為聖。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Till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foe is vanquished, and Christ is Lord indeed.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"/>
            <a:ext cx="9144000" cy="7048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zh-CN" sz="2800" b="1" dirty="0">
                <a:latin typeface="Arial Narrow" pitchFamily="34" charset="0"/>
                <a:ea typeface="標楷體" pitchFamily="65" charset="-120"/>
              </a:rPr>
              <a:t>H658</a:t>
            </a:r>
            <a:r>
              <a:rPr lang="en-US" altLang="zh-CN" sz="28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起來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起來為耶穌 </a:t>
            </a:r>
            <a:br>
              <a:rPr lang="zh-CN" altLang="en-US" sz="2800" b="1" dirty="0"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STAND UP, STAND UP FOR JESUS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起來，起來為耶穌， 主召你聽命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令；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Stand up, stand up for Jesus, the trumpet call obey;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奮勇爭先全力赴這個偉大戰爭。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Forth to the mighty conflict, in this His glorious day;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蒙贖的人當事奉，面對無數仇敵；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Ye that are men now serve Him against unnumbered foe;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膽量應隨危險增，交鋒以力對力。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courage rise with danger, and strength to strength oppose.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起來，起來為耶穌，忠心靠主大力；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Stand up, stand up for Jesus, stand in His strength alone;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莫靠自己而貽誤，莫用血氣兵器。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arm of flesh will fail you, ye dare not trust your own;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福音軍裝穿齊備，禱告隨時多方；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Put on the gospel amour, and watching unto prayer,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無論責任多艱危，都能隨靈前往。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Where duty calls, or danger, be never wanting there.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H658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起來，起來為耶穌，戰爭必不會長；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Stand up, stand up for Jesus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strife will not be long;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今日殺聲雖高呼，明日凱歌響亮。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This day the noise of battle, the next the victor's song;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凡是靠主得勝者，必得生命冠冕，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To him that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overcometh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, a crown of life shall be;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必與基督同快樂，同王直到永遠。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 with the King of glory shall reign eternally.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32</TotalTime>
  <Words>446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H658  起來，起來為耶穌  STAND UP, STAND UP FOR JESUS (1/4)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H658 起來，起來為耶穌 STAND UP, STAND UP FOR JESUS</dc:title>
  <dc:subject>Hymnary 聖徒詩歌</dc:subject>
  <dc:creator>George Duffield</dc:creator>
  <cp:lastModifiedBy>Timothy Liang</cp:lastModifiedBy>
  <cp:revision>24</cp:revision>
  <dcterms:created xsi:type="dcterms:W3CDTF">2001-06-20T21:58:48Z</dcterms:created>
  <dcterms:modified xsi:type="dcterms:W3CDTF">2017-08-06T15:39:20Z</dcterms:modified>
</cp:coreProperties>
</file>